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AEA96-75B5-46F8-A508-8909BAFD82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FF0688-2780-4358-93F6-D7FEE945F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5C4F4-BC1D-4513-AFA2-F7AA172BA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9ECD3-9406-4948-855D-DD0E8ACD3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C8D42-AF55-428A-92EE-F41C02D6B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079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A543D-3AC5-4E26-8F7D-B1A45DC4A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72D89-FECC-4C5D-B87A-376B0343B9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1707A-646A-4E38-A7F2-1E6431E52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07CDF-994C-4590-BD7D-B120D809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74F18-29EA-424D-9868-D55572A81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706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435A61-F1B9-43BF-9BC4-AAA9A483C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1A55C-4045-42DC-B23B-0D4587BA7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7DEA9-2137-41D9-A956-6609AC5DD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8F859-175E-4429-A7EB-FAE3E3681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DD182-5491-4E64-B11A-FA364239F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676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8E8EE-1D83-4883-99FB-1AF8251B5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48B28-B40C-4E0A-9CEC-DA645CD86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5AD78-75E8-4924-BFAA-2D39F54AA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A3697-8F77-4BC4-88F4-47D68AEDD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F00A1-E983-44ED-94B5-C50C315F6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8019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A1223-5912-425C-8DC3-665035A79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1A8FC-8EEB-44D9-9F6B-C5B7E0982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E33FC-12EE-4D59-BE1D-66BD26866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1A00F-E40F-4066-954A-4B8B54935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E4415-7A2A-4538-BDAE-670A40E7C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5789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17894-5BD5-4933-90A8-5ED71CCA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2CBDE-FC18-4906-9A91-F545EB084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24C74F-E864-44DC-8CB4-4264C8E96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F5466D-AFB9-4798-BE9B-66DCC966C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E4F30-4B34-485E-86E2-536BBA15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FE7FA-5428-4094-88C8-56331DDFB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3637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9BB19-19A0-4C1F-9411-CDCB5A4BB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0B1EC-1C37-48E4-8E76-8DDFC6392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73B99-9037-4950-8830-B9A938859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1FB84A-3B16-4B0A-B72F-51DB0DE89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9E4D6E-52C5-49A1-838A-8DDAB506D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A872B3-C671-47C0-AEB1-8A75E2E50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328BC2-1E32-4C36-93C9-C203A24BF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CBEDA3-5DA3-4706-A39E-C31555B4E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114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D312B-73F7-4424-98FC-AE35443A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4071A4-F28C-49FC-89EA-A79552272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27B69-2695-4257-A0DB-D5EA436CE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EAAC55-C64C-4250-920F-E237C0B0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0350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1F339B-F9BC-4F50-87B9-43C38FC96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C35599-F46C-444D-AE1C-B66888C2A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77A01-61A8-4C45-A58B-05C669801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1824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98E3C-11E8-423F-8589-CAF54B2DB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CED41-5E65-49FB-8B04-00325CC1D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BF186-FC6E-4370-B38D-FD9A6CAD0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C5EF08-A8B7-4C0E-9093-D6F478100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B791F-C567-4F1F-A326-C7F7E5580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52C99-DC52-45B4-A3A1-4FA502378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867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64A0D-78C7-4DF1-9A4B-EEEE292B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DDAD8A-37C0-4ACB-8402-5CECEA599E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5B7C1-5DCF-4543-9774-8B3782B53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83CB4A-3B61-4E46-8C51-B19DAA1ED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8113C-2CCF-486A-8F3F-4F5D7DA74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9838A-FC97-48D6-8295-E1A70CE70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244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F50489-68FC-4136-8800-217E8C5A4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77EF6-7292-46DA-B110-DC389D179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FE8A7-CBCF-49DF-9F5B-49B74BBB54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C8CC1-AEF6-4DC3-A4F8-7192E24CE89C}" type="datetimeFigureOut">
              <a:rPr lang="en-IN" smtClean="0"/>
              <a:t>14-12-2017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9DA65-B8B2-4E4F-AC11-52B3C2099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90818-14A0-465D-BA99-6B9109AAB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C6B4F-9823-4CAE-849C-1B792B7F8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2806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3E0DB48-5C7D-4AA8-95EC-43146A9951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9461" y="422903"/>
            <a:ext cx="2261190" cy="427702"/>
          </a:xfrm>
        </p:spPr>
        <p:txBody>
          <a:bodyPr/>
          <a:lstStyle/>
          <a:p>
            <a:r>
              <a:rPr lang="en-IN" dirty="0" err="1"/>
              <a:t>Pingdom</a:t>
            </a:r>
            <a:r>
              <a:rPr lang="en-IN" dirty="0"/>
              <a:t> Tool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E6A8C6-4EED-45B5-944F-372FC2EDF1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82" y="993912"/>
            <a:ext cx="10243931" cy="5552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9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212D7-4356-4F17-867B-2FA8C6BA1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711" y="411495"/>
            <a:ext cx="10515600" cy="5734124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Speed testing with </a:t>
            </a:r>
            <a:r>
              <a:rPr lang="en-IN" dirty="0" err="1"/>
              <a:t>Pingdom</a:t>
            </a:r>
            <a:r>
              <a:rPr lang="en-IN" dirty="0"/>
              <a:t> Tool tested from Melbourne</a:t>
            </a:r>
          </a:p>
          <a:p>
            <a:r>
              <a:rPr lang="en-IN" sz="1600" dirty="0"/>
              <a:t>Page size is 5.5 MB</a:t>
            </a:r>
          </a:p>
          <a:p>
            <a:r>
              <a:rPr lang="en-IN" sz="1600" dirty="0"/>
              <a:t>Load Time is  5.13 Sec</a:t>
            </a:r>
          </a:p>
          <a:p>
            <a:r>
              <a:rPr lang="en-IN" sz="1600" dirty="0"/>
              <a:t>Performance grade is 80</a:t>
            </a:r>
          </a:p>
        </p:txBody>
      </p:sp>
    </p:spTree>
    <p:extLst>
      <p:ext uri="{BB962C8B-B14F-4D97-AF65-F5344CB8AC3E}">
        <p14:creationId xmlns:p14="http://schemas.microsoft.com/office/powerpoint/2010/main" val="2045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E98FD79-B4C1-457E-BD55-E2ADB39EDF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94790" y="274047"/>
            <a:ext cx="2208028" cy="470232"/>
          </a:xfrm>
        </p:spPr>
        <p:txBody>
          <a:bodyPr/>
          <a:lstStyle/>
          <a:p>
            <a:r>
              <a:rPr lang="en-IN" dirty="0"/>
              <a:t>GT Matrix Tool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EE52EF-82FF-42DC-9D3E-022BBBB45F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3" y="744278"/>
            <a:ext cx="10538561" cy="574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313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212D7-4356-4F17-867B-2FA8C6BA1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711" y="411495"/>
            <a:ext cx="10515600" cy="5734124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Speed testing with GT Matrix Tool</a:t>
            </a:r>
          </a:p>
          <a:p>
            <a:r>
              <a:rPr lang="en-IN" sz="1600" dirty="0"/>
              <a:t>Page size is 5.47 MB</a:t>
            </a:r>
          </a:p>
          <a:p>
            <a:r>
              <a:rPr lang="en-IN" sz="1600" dirty="0"/>
              <a:t>Average Fully Load Time is  6.7 Sec</a:t>
            </a:r>
          </a:p>
          <a:p>
            <a:r>
              <a:rPr lang="en-IN" sz="1600" dirty="0"/>
              <a:t>Performance grade is 83</a:t>
            </a:r>
          </a:p>
          <a:p>
            <a:endParaRPr lang="en-IN" sz="1600" dirty="0"/>
          </a:p>
          <a:p>
            <a:endParaRPr lang="en-IN" sz="16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69787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1063476-83F8-4F9E-AB08-A84DDAACF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5694" y="188987"/>
            <a:ext cx="4260111" cy="363906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Google page insight Desktop View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EE0F32-E987-43E9-BCE7-9958DD55F4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53" y="711919"/>
            <a:ext cx="10241307" cy="577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400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212D7-4356-4F17-867B-2FA8C6BA1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711" y="411495"/>
            <a:ext cx="10515600" cy="5734124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Google page insight showing </a:t>
            </a:r>
            <a:r>
              <a:rPr lang="en-IN"/>
              <a:t>low score 40/100</a:t>
            </a:r>
            <a:endParaRPr lang="en-IN" dirty="0"/>
          </a:p>
          <a:p>
            <a:pPr marL="0" indent="0">
              <a:buNone/>
            </a:pPr>
            <a:endParaRPr lang="en-IN" sz="1600" dirty="0"/>
          </a:p>
          <a:p>
            <a:endParaRPr lang="en-IN" sz="16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54143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61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yogesh</dc:creator>
  <cp:lastModifiedBy>yogesh</cp:lastModifiedBy>
  <cp:revision>5</cp:revision>
  <dcterms:created xsi:type="dcterms:W3CDTF">2017-12-14T10:30:53Z</dcterms:created>
  <dcterms:modified xsi:type="dcterms:W3CDTF">2017-12-14T11:07:09Z</dcterms:modified>
</cp:coreProperties>
</file>