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DFF84A1-69D2-5C42-9AB9-F05B8091A621}">
          <p14:sldIdLst>
            <p14:sldId id="256"/>
            <p14:sldId id="257"/>
            <p14:sldId id="25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0" d="100"/>
          <a:sy n="130" d="100"/>
        </p:scale>
        <p:origin x="-17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10/01/18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10/01/18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10/01/18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10/01/18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10/01/18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10/01/18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10/01/18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10/01/18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10/01/18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10/01/18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10/01/18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10/01/18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10/01/18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10/01/18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10/01/18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10/01/18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10/01/18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Sample PPT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430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Point 1</a:t>
            </a:r>
          </a:p>
          <a:p>
            <a:r>
              <a:rPr lang="en-US" dirty="0" smtClean="0"/>
              <a:t>Point 2</a:t>
            </a:r>
          </a:p>
          <a:p>
            <a:r>
              <a:rPr lang="en-US" dirty="0" smtClean="0"/>
              <a:t>Point 3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509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4194217"/>
            <a:ext cx="8229600" cy="1143000"/>
          </a:xfrm>
        </p:spPr>
        <p:txBody>
          <a:bodyPr/>
          <a:lstStyle/>
          <a:p>
            <a:r>
              <a:rPr lang="en-US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Thank you</a:t>
            </a:r>
            <a:endParaRPr lang="en-US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82738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3</TotalTime>
  <Words>12</Words>
  <Application>Microsoft Macintosh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Genesis</vt:lpstr>
      <vt:lpstr>Sample PPT</vt:lpstr>
      <vt:lpstr>Slide One</vt:lpstr>
      <vt:lpstr>Thank you</vt:lpstr>
    </vt:vector>
  </TitlesOfParts>
  <Company>Netbiz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PPT</dc:title>
  <dc:creator>NETBIZ Systems</dc:creator>
  <cp:lastModifiedBy>NETBIZ Systems</cp:lastModifiedBy>
  <cp:revision>1</cp:revision>
  <dcterms:created xsi:type="dcterms:W3CDTF">2018-01-10T13:21:23Z</dcterms:created>
  <dcterms:modified xsi:type="dcterms:W3CDTF">2018-01-10T13:24:33Z</dcterms:modified>
</cp:coreProperties>
</file>